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Oswald Light"/>
      <p:regular r:id="rId27"/>
      <p:bold r:id="rId28"/>
    </p:embeddedFont>
    <p:embeddedFont>
      <p:font typeface="Average"/>
      <p:regular r:id="rId29"/>
    </p:embeddedFont>
    <p:embeddedFont>
      <p:font typeface="Oswald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OswaldLight-bold.fntdata"/><Relationship Id="rId27" Type="http://schemas.openxmlformats.org/officeDocument/2006/relationships/font" Target="fonts/OswaldLigh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verag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swald-bold.fntdata"/><Relationship Id="rId30" Type="http://schemas.openxmlformats.org/officeDocument/2006/relationships/font" Target="fonts/Oswald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gif>
</file>

<file path=ppt/media/image3.gif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1ab610b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1ab610b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0a2dca0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0a2dca0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1ab610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1ab610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1ab610b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1ab610b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1ab610b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1ab610b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0a2dca06_0_1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0a2dca06_0_1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0a2dca06_0_1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0a2dca06_0_1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0a2dca06_0_1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0a2dca06_0_1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1ab610b8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1ab610b8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1ab610b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1ab610b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0a2dca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0a2dca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0a2dca06_0_1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0a2dca06_0_1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0a2dca0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50a2dca0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2488117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52488117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a2dca0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a2dca0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0a2dca06_0_1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0a2dca06_0_1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0a2dca06_0_1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0a2dca06_0_1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0a2dca0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0a2dca0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0a2dca0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0a2dca0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1ab610b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1ab610b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 connotation with hard braking and rear end collisions/accidents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1ab610b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1ab610b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Relationship Id="rId4" Type="http://schemas.openxmlformats.org/officeDocument/2006/relationships/image" Target="../media/image5.jpg"/><Relationship Id="rId5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2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3.gif"/><Relationship Id="rId5" Type="http://schemas.openxmlformats.org/officeDocument/2006/relationships/hyperlink" Target="https://www.soundsnap.com/tags/timer?page=1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Brake Lights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DSGN 1 Final Project</a:t>
            </a:r>
            <a:endParaRPr/>
          </a:p>
        </p:txBody>
      </p:sp>
      <p:sp>
        <p:nvSpPr>
          <p:cNvPr id="61" name="Google Shape;61;p1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Allyson Llacuna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Anuraj Dash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Lakshmi Menon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Samruddhi Hande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Suha Kazi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69%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of interviewees stated that brake lights are </a:t>
            </a:r>
            <a:r>
              <a:rPr lang="en">
                <a:solidFill>
                  <a:schemeClr val="accent5"/>
                </a:solidFill>
              </a:rPr>
              <a:t>less effective</a:t>
            </a:r>
            <a:r>
              <a:rPr lang="en"/>
              <a:t> or difficult to see in </a:t>
            </a:r>
            <a:r>
              <a:rPr lang="en">
                <a:solidFill>
                  <a:schemeClr val="accent5"/>
                </a:solidFill>
              </a:rPr>
              <a:t>bright light or bad weather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Redesign</a:t>
            </a:r>
            <a:endParaRPr/>
          </a:p>
        </p:txBody>
      </p:sp>
      <p:sp>
        <p:nvSpPr>
          <p:cNvPr id="133" name="Google Shape;133;p2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make the existing model better?</a:t>
            </a:r>
            <a:endParaRPr/>
          </a:p>
        </p:txBody>
      </p:sp>
      <p:sp>
        <p:nvSpPr>
          <p:cNvPr id="134" name="Google Shape;134;p2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Initially put forward all our ideas, reasonable or not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Considered each idea individually, identifying pros and cons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Collected pros of each idea with each iteration and further developed them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Came up with our idea of an optimal redesign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of the Brake Light Redesign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 b="15853" l="0" r="0" t="0"/>
          <a:stretch/>
        </p:blipFill>
        <p:spPr>
          <a:xfrm>
            <a:off x="152400" y="152400"/>
            <a:ext cx="2439297" cy="2736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4"/>
          <p:cNvPicPr preferRelativeResize="0"/>
          <p:nvPr/>
        </p:nvPicPr>
        <p:blipFill rotWithShape="1">
          <a:blip r:embed="rId4">
            <a:alphaModFix/>
          </a:blip>
          <a:srcRect b="10243" l="8941" r="0" t="10473"/>
          <a:stretch/>
        </p:blipFill>
        <p:spPr>
          <a:xfrm>
            <a:off x="2369475" y="607700"/>
            <a:ext cx="4405054" cy="287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 rotWithShape="1">
          <a:blip r:embed="rId5">
            <a:alphaModFix/>
          </a:blip>
          <a:srcRect b="20220" l="17149" r="0" t="12083"/>
          <a:stretch/>
        </p:blipFill>
        <p:spPr>
          <a:xfrm>
            <a:off x="6592395" y="303618"/>
            <a:ext cx="2439312" cy="265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Larger 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Brighter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Standardized look and location</a:t>
            </a:r>
            <a:endParaRPr/>
          </a:p>
        </p:txBody>
      </p:sp>
      <p:sp>
        <p:nvSpPr>
          <p:cNvPr id="148" name="Google Shape;148;p2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Aspects of Redesign</a:t>
            </a:r>
            <a:endParaRPr/>
          </a:p>
        </p:txBody>
      </p:sp>
      <p:sp>
        <p:nvSpPr>
          <p:cNvPr id="149" name="Google Shape;149;p25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Minor changes to existing model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Aspects of Redesign</a:t>
            </a:r>
            <a:endParaRPr/>
          </a:p>
        </p:txBody>
      </p:sp>
      <p:sp>
        <p:nvSpPr>
          <p:cNvPr id="155" name="Google Shape;155;p26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changes to existing model</a:t>
            </a:r>
            <a:endParaRPr/>
          </a:p>
        </p:txBody>
      </p:sp>
      <p:sp>
        <p:nvSpPr>
          <p:cNvPr id="156" name="Google Shape;156;p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Distinct mechanism for hard brakes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Middle part flashes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Emits an audible sound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Flashing and sound will help notify distracted drivers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Adding sound is more effective than just light in low visibility conditions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-Initial Sketch</a:t>
            </a:r>
            <a:endParaRPr/>
          </a:p>
        </p:txBody>
      </p:sp>
      <p:pic>
        <p:nvPicPr>
          <p:cNvPr id="162" name="Google Shape;162;p27"/>
          <p:cNvPicPr preferRelativeResize="0"/>
          <p:nvPr/>
        </p:nvPicPr>
        <p:blipFill rotWithShape="1">
          <a:blip r:embed="rId3">
            <a:alphaModFix/>
          </a:blip>
          <a:srcRect b="0" l="0" r="0" t="16205"/>
          <a:stretch/>
        </p:blipFill>
        <p:spPr>
          <a:xfrm>
            <a:off x="990950" y="280725"/>
            <a:ext cx="7162099" cy="366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- Soft Brake</a:t>
            </a:r>
            <a:endParaRPr/>
          </a:p>
        </p:txBody>
      </p:sp>
      <p:pic>
        <p:nvPicPr>
          <p:cNvPr id="168" name="Google Shape;1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2400"/>
            <a:ext cx="2863847" cy="2212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7250" y="152400"/>
            <a:ext cx="5764350" cy="32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- Hard Brake</a:t>
            </a:r>
            <a:endParaRPr/>
          </a:p>
        </p:txBody>
      </p:sp>
      <p:pic>
        <p:nvPicPr>
          <p:cNvPr id="175" name="Google Shape;175;p29"/>
          <p:cNvPicPr preferRelativeResize="0"/>
          <p:nvPr/>
        </p:nvPicPr>
        <p:blipFill rotWithShape="1">
          <a:blip r:embed="rId3">
            <a:alphaModFix/>
          </a:blip>
          <a:srcRect b="-68861" l="0" r="-68861" t="0"/>
          <a:stretch/>
        </p:blipFill>
        <p:spPr>
          <a:xfrm>
            <a:off x="311700" y="152400"/>
            <a:ext cx="4852749" cy="3749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7225" y="152400"/>
            <a:ext cx="5764375" cy="323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9"/>
          <p:cNvSpPr txBox="1"/>
          <p:nvPr/>
        </p:nvSpPr>
        <p:spPr>
          <a:xfrm>
            <a:off x="8103050" y="1705575"/>
            <a:ext cx="737100" cy="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5"/>
              </a:rPr>
              <a:t>Audio</a:t>
            </a:r>
            <a:endParaRPr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Advantages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Visibility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Versatility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Distinction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Safety</a:t>
            </a:r>
            <a:endParaRPr/>
          </a:p>
        </p:txBody>
      </p:sp>
      <p:sp>
        <p:nvSpPr>
          <p:cNvPr id="183" name="Google Shape;183;p30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Trade-offs</a:t>
            </a:r>
            <a:endParaRPr/>
          </a:p>
        </p:txBody>
      </p:sp>
      <p:sp>
        <p:nvSpPr>
          <p:cNvPr id="184" name="Google Shape;184;p30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design really worth it?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Disadvantages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Cost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Standardization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Lack of Personalization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Annoyance</a:t>
            </a:r>
            <a:endParaRPr/>
          </a:p>
        </p:txBody>
      </p:sp>
      <p:sp>
        <p:nvSpPr>
          <p:cNvPr id="190" name="Google Shape;190;p3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Trade-offs</a:t>
            </a:r>
            <a:endParaRPr/>
          </a:p>
        </p:txBody>
      </p:sp>
      <p:sp>
        <p:nvSpPr>
          <p:cNvPr id="191" name="Google Shape;191;p31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design really worth it?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7" name="Google Shape;67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Billions of people drive cars every day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Thousands of people are injured or killed as a result of road accidents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can we do to make such a common activity safer for everyone?</a:t>
            </a:r>
            <a:endParaRPr/>
          </a:p>
        </p:txBody>
      </p:sp>
      <p:sp>
        <p:nvSpPr>
          <p:cNvPr id="68" name="Google Shape;68;p14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trying to do?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Design Space</a:t>
            </a:r>
            <a:endParaRPr/>
          </a:p>
        </p:txBody>
      </p:sp>
      <p:pic>
        <p:nvPicPr>
          <p:cNvPr id="197" name="Google Shape;1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125" y="304800"/>
            <a:ext cx="4969569" cy="392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/>
          <p:nvPr/>
        </p:nvSpPr>
        <p:spPr>
          <a:xfrm>
            <a:off x="5633350" y="411475"/>
            <a:ext cx="28902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Visibility: How well can drivers see the brake lights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Attentiveness: How well do brake lights capture the attention of drivers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04" name="Google Shape;204;p3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high fidelity prototype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with users and refine design, optimizing tradeoffs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a standard among manufacturers for design and location of brake lights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Expand design to all vehicles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 be difficult to change existing vehicles, but can become a standard over time</a:t>
            </a:r>
            <a:endParaRPr/>
          </a:p>
        </p:txBody>
      </p:sp>
      <p:sp>
        <p:nvSpPr>
          <p:cNvPr id="205" name="Google Shape;205;p3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we go from here?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4" name="Google Shape;74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 is there such a high occurrence of road accidents?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are the main causes of road accidents?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 particular, how do rear-end collisions occur?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driver error caused by an inherent design flaw?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Where is this design flaw?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can we fix it?</a:t>
            </a:r>
            <a:endParaRPr/>
          </a:p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real issue, and why do we want to fix it?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Refining our problem statement</a:t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400050" y="745550"/>
            <a:ext cx="16098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Oswald Light"/>
                <a:ea typeface="Oswald Light"/>
                <a:cs typeface="Oswald Light"/>
                <a:sym typeface="Oswald Light"/>
              </a:rPr>
              <a:t>Vehicle Accidents</a:t>
            </a:r>
            <a:endParaRPr sz="1800">
              <a:solidFill>
                <a:schemeClr val="accent5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2195400" y="1454975"/>
            <a:ext cx="17145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Oswald Light"/>
                <a:ea typeface="Oswald Light"/>
                <a:cs typeface="Oswald Light"/>
                <a:sym typeface="Oswald Light"/>
              </a:rPr>
              <a:t>Rear End Collisions</a:t>
            </a:r>
            <a:endParaRPr sz="1800">
              <a:solidFill>
                <a:schemeClr val="accent5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4085850" y="2145350"/>
            <a:ext cx="22248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Oswald Light"/>
                <a:ea typeface="Oswald Light"/>
                <a:cs typeface="Oswald Light"/>
                <a:sym typeface="Oswald Light"/>
              </a:rPr>
              <a:t>Hard Brake vs. Soft Brake</a:t>
            </a:r>
            <a:endParaRPr sz="1800">
              <a:solidFill>
                <a:schemeClr val="accent5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6829300" y="2845725"/>
            <a:ext cx="11808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Oswald Light"/>
                <a:ea typeface="Oswald Light"/>
                <a:cs typeface="Oswald Light"/>
                <a:sym typeface="Oswald Light"/>
              </a:rPr>
              <a:t>Brake Lights</a:t>
            </a:r>
            <a:endParaRPr sz="1800">
              <a:solidFill>
                <a:schemeClr val="accent5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85" name="Google Shape;85;p16"/>
          <p:cNvSpPr/>
          <p:nvPr/>
        </p:nvSpPr>
        <p:spPr>
          <a:xfrm flipH="1" rot="10800000">
            <a:off x="1014603" y="1169746"/>
            <a:ext cx="1180800" cy="6237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 flipH="1" rot="10800000">
            <a:off x="5648503" y="2569546"/>
            <a:ext cx="1180800" cy="6237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 flipH="1" rot="10800000">
            <a:off x="2905053" y="1879171"/>
            <a:ext cx="1180800" cy="6237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14584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vehicle brake lights be redesigned to effectively differentiate between a hard and a soft brake?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Gathering</a:t>
            </a:r>
            <a:endParaRPr/>
          </a:p>
        </p:txBody>
      </p:sp>
      <p:sp>
        <p:nvSpPr>
          <p:cNvPr id="98" name="Google Shape;98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Interview Demographic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Interviewed people with a large range of driving experience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Equal gender ratio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Interview Questions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Open ended, and expanded based on subjects’ responses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Encouraged subjects to describe situations and how they felt during them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Observations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Master-Apprentice Model: Sat alongside drivers in their cars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are we going to research the problem?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105" name="Google Shape;105;p19"/>
          <p:cNvSpPr txBox="1"/>
          <p:nvPr>
            <p:ph idx="2" type="body"/>
          </p:nvPr>
        </p:nvSpPr>
        <p:spPr>
          <a:xfrm>
            <a:off x="4939500" y="838200"/>
            <a:ext cx="3837000" cy="43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Problems &amp; Trends Identified: </a:t>
            </a:r>
            <a:endParaRPr/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Distractions while driving</a:t>
            </a:r>
            <a:endParaRPr/>
          </a:p>
          <a:p>
            <a: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Action-based slip</a:t>
            </a:r>
            <a:endParaRPr/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Drowsiness while driving</a:t>
            </a:r>
            <a:endParaRPr/>
          </a:p>
          <a:p>
            <a: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Rule-based mistake</a:t>
            </a:r>
            <a:endParaRPr/>
          </a:p>
          <a:p>
            <a: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26% of users said fatigue is a problem</a:t>
            </a:r>
            <a:endParaRPr/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Low brake-light visibility in diff. weather conditions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find?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/>
        </p:nvSpPr>
        <p:spPr>
          <a:xfrm>
            <a:off x="4714875" y="3617600"/>
            <a:ext cx="3724200" cy="10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“</a:t>
            </a:r>
            <a:r>
              <a:rPr lang="en" sz="36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t</a:t>
            </a:r>
            <a:r>
              <a:rPr lang="en" sz="36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oo many times”</a:t>
            </a:r>
            <a:endParaRPr sz="36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3505200" y="1653200"/>
            <a:ext cx="16383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“scary”</a:t>
            </a:r>
            <a:endParaRPr sz="36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1447800" y="2998475"/>
            <a:ext cx="1971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“</a:t>
            </a:r>
            <a:r>
              <a:rPr lang="en" sz="3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s</a:t>
            </a:r>
            <a:r>
              <a:rPr lang="en" sz="3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hocking”</a:t>
            </a:r>
            <a:endParaRPr sz="30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5876925" y="1048100"/>
            <a:ext cx="2333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“</a:t>
            </a:r>
            <a:r>
              <a:rPr lang="en" sz="3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annoying</a:t>
            </a:r>
            <a:r>
              <a:rPr lang="en" sz="24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”</a:t>
            </a:r>
            <a:endParaRPr sz="24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476250" y="550625"/>
            <a:ext cx="34863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“dangerous”</a:t>
            </a:r>
            <a:endParaRPr sz="48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53%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of interviewees stated </a:t>
            </a:r>
            <a:r>
              <a:rPr lang="en">
                <a:solidFill>
                  <a:schemeClr val="accent5"/>
                </a:solidFill>
              </a:rPr>
              <a:t>drowsiness or distraction</a:t>
            </a:r>
            <a:r>
              <a:rPr lang="en"/>
              <a:t> as one of the main causes of road accidents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